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8" r:id="rId4"/>
    <p:sldId id="287" r:id="rId5"/>
    <p:sldId id="292" r:id="rId6"/>
    <p:sldId id="288" r:id="rId7"/>
    <p:sldId id="290" r:id="rId8"/>
    <p:sldId id="266" r:id="rId9"/>
    <p:sldId id="291" r:id="rId10"/>
    <p:sldId id="293" r:id="rId11"/>
    <p:sldId id="294" r:id="rId12"/>
    <p:sldId id="295" r:id="rId13"/>
    <p:sldId id="298" r:id="rId14"/>
    <p:sldId id="297" r:id="rId15"/>
    <p:sldId id="301" r:id="rId16"/>
    <p:sldId id="302" r:id="rId17"/>
    <p:sldId id="303" r:id="rId18"/>
    <p:sldId id="300" r:id="rId19"/>
    <p:sldId id="304" r:id="rId20"/>
    <p:sldId id="305" r:id="rId21"/>
    <p:sldId id="306" r:id="rId22"/>
    <p:sldId id="307" r:id="rId23"/>
    <p:sldId id="27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00E"/>
    <a:srgbClr val="7C8387"/>
    <a:srgbClr val="D3E1D4"/>
    <a:srgbClr val="C9EDC7"/>
    <a:srgbClr val="FDDE45"/>
    <a:srgbClr val="FBCE01"/>
    <a:srgbClr val="FCFBF7"/>
    <a:srgbClr val="EDE5D5"/>
    <a:srgbClr val="A6A7A9"/>
    <a:srgbClr val="D8BEA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76BF96-E7D0-27A2-825B-6558305CAA9D}" v="311" dt="2021-10-21T03:19:33.961"/>
    <p1510:client id="{CBD431D0-823D-A7BE-C5F6-B8DD4457DCCE}" v="180" dt="2021-10-21T03:36:16.9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권철현" userId="S::20173041@student.changwon.ac.kr::b371c038-3bc4-42bc-80e3-82dab3c15345" providerId="AD" clId="Web-{5176BF96-E7D0-27A2-825B-6558305CAA9D}"/>
    <pc:docChg chg="addSld delSld modSld">
      <pc:chgData name="권철현" userId="S::20173041@student.changwon.ac.kr::b371c038-3bc4-42bc-80e3-82dab3c15345" providerId="AD" clId="Web-{5176BF96-E7D0-27A2-825B-6558305CAA9D}" dt="2021-10-21T03:19:33.696" v="208" actId="1076"/>
      <pc:docMkLst>
        <pc:docMk/>
      </pc:docMkLst>
      <pc:sldChg chg="modSp">
        <pc:chgData name="권철현" userId="S::20173041@student.changwon.ac.kr::b371c038-3bc4-42bc-80e3-82dab3c15345" providerId="AD" clId="Web-{5176BF96-E7D0-27A2-825B-6558305CAA9D}" dt="2021-10-21T03:16:45.333" v="70" actId="20577"/>
        <pc:sldMkLst>
          <pc:docMk/>
          <pc:sldMk cId="473379613" sldId="262"/>
        </pc:sldMkLst>
        <pc:spChg chg="mod">
          <ac:chgData name="권철현" userId="S::20173041@student.changwon.ac.kr::b371c038-3bc4-42bc-80e3-82dab3c15345" providerId="AD" clId="Web-{5176BF96-E7D0-27A2-825B-6558305CAA9D}" dt="2021-10-21T03:16:18.129" v="7" actId="20577"/>
          <ac:spMkLst>
            <pc:docMk/>
            <pc:sldMk cId="473379613" sldId="262"/>
            <ac:spMk id="30" creationId="{940E7B05-9A6A-4029-BFD2-6242CFA35A33}"/>
          </ac:spMkLst>
        </pc:spChg>
        <pc:spChg chg="mod">
          <ac:chgData name="권철현" userId="S::20173041@student.changwon.ac.kr::b371c038-3bc4-42bc-80e3-82dab3c15345" providerId="AD" clId="Web-{5176BF96-E7D0-27A2-825B-6558305CAA9D}" dt="2021-10-21T03:16:23.598" v="32" actId="20577"/>
          <ac:spMkLst>
            <pc:docMk/>
            <pc:sldMk cId="473379613" sldId="262"/>
            <ac:spMk id="32" creationId="{284F2F6B-3513-4C33-A45E-C68C698C2CFE}"/>
          </ac:spMkLst>
        </pc:spChg>
        <pc:spChg chg="mod">
          <ac:chgData name="권철현" userId="S::20173041@student.changwon.ac.kr::b371c038-3bc4-42bc-80e3-82dab3c15345" providerId="AD" clId="Web-{5176BF96-E7D0-27A2-825B-6558305CAA9D}" dt="2021-10-21T03:16:45.333" v="70" actId="20577"/>
          <ac:spMkLst>
            <pc:docMk/>
            <pc:sldMk cId="473379613" sldId="262"/>
            <ac:spMk id="34" creationId="{4D291B2F-2FD5-4E87-ABB8-5D1D479E0F9E}"/>
          </ac:spMkLst>
        </pc:spChg>
        <pc:spChg chg="mod">
          <ac:chgData name="권철현" userId="S::20173041@student.changwon.ac.kr::b371c038-3bc4-42bc-80e3-82dab3c15345" providerId="AD" clId="Web-{5176BF96-E7D0-27A2-825B-6558305CAA9D}" dt="2021-10-21T03:16:39.567" v="57" actId="20577"/>
          <ac:spMkLst>
            <pc:docMk/>
            <pc:sldMk cId="473379613" sldId="262"/>
            <ac:spMk id="36" creationId="{A4972B19-9BF6-4177-8BA5-BF9EBE8E896D}"/>
          </ac:spMkLst>
        </pc:spChg>
      </pc:sldChg>
      <pc:sldChg chg="modSp">
        <pc:chgData name="권철현" userId="S::20173041@student.changwon.ac.kr::b371c038-3bc4-42bc-80e3-82dab3c15345" providerId="AD" clId="Web-{5176BF96-E7D0-27A2-825B-6558305CAA9D}" dt="2021-10-21T03:01:11.831" v="2" actId="20577"/>
        <pc:sldMkLst>
          <pc:docMk/>
          <pc:sldMk cId="78541692" sldId="288"/>
        </pc:sldMkLst>
        <pc:spChg chg="mod">
          <ac:chgData name="권철현" userId="S::20173041@student.changwon.ac.kr::b371c038-3bc4-42bc-80e3-82dab3c15345" providerId="AD" clId="Web-{5176BF96-E7D0-27A2-825B-6558305CAA9D}" dt="2021-10-21T03:01:11.831" v="2" actId="20577"/>
          <ac:spMkLst>
            <pc:docMk/>
            <pc:sldMk cId="78541692" sldId="288"/>
            <ac:spMk id="48" creationId="{7D44CD90-681C-4313-B710-4C0F5089ED55}"/>
          </ac:spMkLst>
        </pc:spChg>
      </pc:sldChg>
      <pc:sldChg chg="del">
        <pc:chgData name="권철현" userId="S::20173041@student.changwon.ac.kr::b371c038-3bc4-42bc-80e3-82dab3c15345" providerId="AD" clId="Web-{5176BF96-E7D0-27A2-825B-6558305CAA9D}" dt="2021-10-21T03:00:22.377" v="0"/>
        <pc:sldMkLst>
          <pc:docMk/>
          <pc:sldMk cId="3882278109" sldId="289"/>
        </pc:sldMkLst>
      </pc:sldChg>
      <pc:sldChg chg="addSp delSp modSp add replId">
        <pc:chgData name="권철현" userId="S::20173041@student.changwon.ac.kr::b371c038-3bc4-42bc-80e3-82dab3c15345" providerId="AD" clId="Web-{5176BF96-E7D0-27A2-825B-6558305CAA9D}" dt="2021-10-21T03:19:33.696" v="208" actId="1076"/>
        <pc:sldMkLst>
          <pc:docMk/>
          <pc:sldMk cId="2303868886" sldId="291"/>
        </pc:sldMkLst>
        <pc:spChg chg="mod">
          <ac:chgData name="권철현" userId="S::20173041@student.changwon.ac.kr::b371c038-3bc4-42bc-80e3-82dab3c15345" providerId="AD" clId="Web-{5176BF96-E7D0-27A2-825B-6558305CAA9D}" dt="2021-10-21T03:17:40.412" v="88" actId="20577"/>
          <ac:spMkLst>
            <pc:docMk/>
            <pc:sldMk cId="2303868886" sldId="291"/>
            <ac:spMk id="4" creationId="{F6E7AF03-AAFA-4B21-94E6-D43D71719920}"/>
          </ac:spMkLst>
        </pc:spChg>
        <pc:spChg chg="add mod">
          <ac:chgData name="권철현" userId="S::20173041@student.changwon.ac.kr::b371c038-3bc4-42bc-80e3-82dab3c15345" providerId="AD" clId="Web-{5176BF96-E7D0-27A2-825B-6558305CAA9D}" dt="2021-10-21T03:18:59.617" v="173" actId="20577"/>
          <ac:spMkLst>
            <pc:docMk/>
            <pc:sldMk cId="2303868886" sldId="291"/>
            <ac:spMk id="5" creationId="{0D71A3CE-D855-46CE-ADEA-368D3BD6909D}"/>
          </ac:spMkLst>
        </pc:spChg>
        <pc:spChg chg="add mod">
          <ac:chgData name="권철현" userId="S::20173041@student.changwon.ac.kr::b371c038-3bc4-42bc-80e3-82dab3c15345" providerId="AD" clId="Web-{5176BF96-E7D0-27A2-825B-6558305CAA9D}" dt="2021-10-21T03:19:33.696" v="208" actId="1076"/>
          <ac:spMkLst>
            <pc:docMk/>
            <pc:sldMk cId="2303868886" sldId="291"/>
            <ac:spMk id="6" creationId="{CE7DCDF0-2B20-444B-9303-FBFD36622ACB}"/>
          </ac:spMkLst>
        </pc:spChg>
        <pc:spChg chg="mod">
          <ac:chgData name="권철현" userId="S::20173041@student.changwon.ac.kr::b371c038-3bc4-42bc-80e3-82dab3c15345" providerId="AD" clId="Web-{5176BF96-E7D0-27A2-825B-6558305CAA9D}" dt="2021-10-21T03:17:32.896" v="75" actId="20577"/>
          <ac:spMkLst>
            <pc:docMk/>
            <pc:sldMk cId="2303868886" sldId="291"/>
            <ac:spMk id="9" creationId="{2F6A287E-578E-4555-9C9F-5642B2F6187E}"/>
          </ac:spMkLst>
        </pc:spChg>
        <pc:spChg chg="mod">
          <ac:chgData name="권철현" userId="S::20173041@student.changwon.ac.kr::b371c038-3bc4-42bc-80e3-82dab3c15345" providerId="AD" clId="Web-{5176BF96-E7D0-27A2-825B-6558305CAA9D}" dt="2021-10-21T03:18:48.960" v="169" actId="20577"/>
          <ac:spMkLst>
            <pc:docMk/>
            <pc:sldMk cId="2303868886" sldId="291"/>
            <ac:spMk id="48" creationId="{7D44CD90-681C-4313-B710-4C0F5089ED55}"/>
          </ac:spMkLst>
        </pc:spChg>
        <pc:grpChg chg="del mod">
          <ac:chgData name="권철현" userId="S::20173041@student.changwon.ac.kr::b371c038-3bc4-42bc-80e3-82dab3c15345" providerId="AD" clId="Web-{5176BF96-E7D0-27A2-825B-6558305CAA9D}" dt="2021-10-21T03:19:11.336" v="175"/>
          <ac:grpSpMkLst>
            <pc:docMk/>
            <pc:sldMk cId="2303868886" sldId="291"/>
            <ac:grpSpMk id="10" creationId="{FACE94C6-8E65-44E9-B5E3-362B78811E8A}"/>
          </ac:grpSpMkLst>
        </pc:grpChg>
      </pc:sldChg>
    </pc:docChg>
  </pc:docChgLst>
  <pc:docChgLst>
    <pc:chgData name="권철현" userId="S::20173041@student.changwon.ac.kr::b371c038-3bc4-42bc-80e3-82dab3c15345" providerId="AD" clId="Web-{CBD431D0-823D-A7BE-C5F6-B8DD4457DCCE}"/>
    <pc:docChg chg="addSld modSld">
      <pc:chgData name="권철현" userId="S::20173041@student.changwon.ac.kr::b371c038-3bc4-42bc-80e3-82dab3c15345" providerId="AD" clId="Web-{CBD431D0-823D-A7BE-C5F6-B8DD4457DCCE}" dt="2021-10-21T03:36:16.932" v="132"/>
      <pc:docMkLst>
        <pc:docMk/>
      </pc:docMkLst>
      <pc:sldChg chg="modSp">
        <pc:chgData name="권철현" userId="S::20173041@student.changwon.ac.kr::b371c038-3bc4-42bc-80e3-82dab3c15345" providerId="AD" clId="Web-{CBD431D0-823D-A7BE-C5F6-B8DD4457DCCE}" dt="2021-10-21T03:27:48.526" v="66" actId="20577"/>
        <pc:sldMkLst>
          <pc:docMk/>
          <pc:sldMk cId="2254457538" sldId="260"/>
        </pc:sldMkLst>
        <pc:spChg chg="mod">
          <ac:chgData name="권철현" userId="S::20173041@student.changwon.ac.kr::b371c038-3bc4-42bc-80e3-82dab3c15345" providerId="AD" clId="Web-{CBD431D0-823D-A7BE-C5F6-B8DD4457DCCE}" dt="2021-10-21T03:27:48.526" v="66" actId="20577"/>
          <ac:spMkLst>
            <pc:docMk/>
            <pc:sldMk cId="2254457538" sldId="260"/>
            <ac:spMk id="25" creationId="{FEB0A944-CAFF-4F64-8ADB-EAF6997D6573}"/>
          </ac:spMkLst>
        </pc:spChg>
      </pc:sldChg>
      <pc:sldChg chg="addSp delSp modSp">
        <pc:chgData name="권철현" userId="S::20173041@student.changwon.ac.kr::b371c038-3bc4-42bc-80e3-82dab3c15345" providerId="AD" clId="Web-{CBD431D0-823D-A7BE-C5F6-B8DD4457DCCE}" dt="2021-10-21T03:36:16.932" v="132"/>
        <pc:sldMkLst>
          <pc:docMk/>
          <pc:sldMk cId="1892058129" sldId="287"/>
        </pc:sldMkLst>
        <pc:spChg chg="add mod topLvl">
          <ac:chgData name="권철현" userId="S::20173041@student.changwon.ac.kr::b371c038-3bc4-42bc-80e3-82dab3c15345" providerId="AD" clId="Web-{CBD431D0-823D-A7BE-C5F6-B8DD4457DCCE}" dt="2021-10-21T03:36:16.932" v="132"/>
          <ac:spMkLst>
            <pc:docMk/>
            <pc:sldMk cId="1892058129" sldId="287"/>
            <ac:spMk id="6" creationId="{5E6E4728-A4A8-46A9-A85D-1E3C5EABDCE6}"/>
          </ac:spMkLst>
        </pc:spChg>
        <pc:spChg chg="add mod">
          <ac:chgData name="권철현" userId="S::20173041@student.changwon.ac.kr::b371c038-3bc4-42bc-80e3-82dab3c15345" providerId="AD" clId="Web-{CBD431D0-823D-A7BE-C5F6-B8DD4457DCCE}" dt="2021-10-21T03:35:26.462" v="126" actId="14100"/>
          <ac:spMkLst>
            <pc:docMk/>
            <pc:sldMk cId="1892058129" sldId="287"/>
            <ac:spMk id="11" creationId="{8CA611D7-9843-4864-AE64-605E29659E0C}"/>
          </ac:spMkLst>
        </pc:spChg>
        <pc:spChg chg="add del">
          <ac:chgData name="권철현" userId="S::20173041@student.changwon.ac.kr::b371c038-3bc4-42bc-80e3-82dab3c15345" providerId="AD" clId="Web-{CBD431D0-823D-A7BE-C5F6-B8DD4457DCCE}" dt="2021-10-21T03:36:15.900" v="131"/>
          <ac:spMkLst>
            <pc:docMk/>
            <pc:sldMk cId="1892058129" sldId="287"/>
            <ac:spMk id="13" creationId="{5213C473-CE59-412E-A494-A358419448F9}"/>
          </ac:spMkLst>
        </pc:spChg>
        <pc:spChg chg="mod">
          <ac:chgData name="권철현" userId="S::20173041@student.changwon.ac.kr::b371c038-3bc4-42bc-80e3-82dab3c15345" providerId="AD" clId="Web-{CBD431D0-823D-A7BE-C5F6-B8DD4457DCCE}" dt="2021-10-21T03:35:25.368" v="125" actId="1076"/>
          <ac:spMkLst>
            <pc:docMk/>
            <pc:sldMk cId="1892058129" sldId="287"/>
            <ac:spMk id="48" creationId="{7D44CD90-681C-4313-B710-4C0F5089ED55}"/>
          </ac:spMkLst>
        </pc:spChg>
        <pc:grpChg chg="del">
          <ac:chgData name="권철현" userId="S::20173041@student.changwon.ac.kr::b371c038-3bc4-42bc-80e3-82dab3c15345" providerId="AD" clId="Web-{CBD431D0-823D-A7BE-C5F6-B8DD4457DCCE}" dt="2021-10-21T03:30:50.282" v="78"/>
          <ac:grpSpMkLst>
            <pc:docMk/>
            <pc:sldMk cId="1892058129" sldId="287"/>
            <ac:grpSpMk id="7" creationId="{8C72E241-0D46-4CF9-9E8A-C3C4F1EA8B95}"/>
          </ac:grpSpMkLst>
        </pc:grpChg>
        <pc:grpChg chg="add del mod">
          <ac:chgData name="권철현" userId="S::20173041@student.changwon.ac.kr::b371c038-3bc4-42bc-80e3-82dab3c15345" providerId="AD" clId="Web-{CBD431D0-823D-A7BE-C5F6-B8DD4457DCCE}" dt="2021-10-21T03:36:16.932" v="132"/>
          <ac:grpSpMkLst>
            <pc:docMk/>
            <pc:sldMk cId="1892058129" sldId="287"/>
            <ac:grpSpMk id="8" creationId="{66B03D94-2331-417B-88FE-5DC447B3436E}"/>
          </ac:grpSpMkLst>
        </pc:grpChg>
        <pc:grpChg chg="add mod">
          <ac:chgData name="권철현" userId="S::20173041@student.changwon.ac.kr::b371c038-3bc4-42bc-80e3-82dab3c15345" providerId="AD" clId="Web-{CBD431D0-823D-A7BE-C5F6-B8DD4457DCCE}" dt="2021-10-21T03:35:37.243" v="128" actId="1076"/>
          <ac:grpSpMkLst>
            <pc:docMk/>
            <pc:sldMk cId="1892058129" sldId="287"/>
            <ac:grpSpMk id="12" creationId="{C049C0D0-F952-4CDB-B572-C06AFCDD0EFA}"/>
          </ac:grpSpMkLst>
        </pc:grpChg>
        <pc:picChg chg="add mod topLvl">
          <ac:chgData name="권철현" userId="S::20173041@student.changwon.ac.kr::b371c038-3bc4-42bc-80e3-82dab3c15345" providerId="AD" clId="Web-{CBD431D0-823D-A7BE-C5F6-B8DD4457DCCE}" dt="2021-10-21T03:36:16.932" v="132"/>
          <ac:picMkLst>
            <pc:docMk/>
            <pc:sldMk cId="1892058129" sldId="287"/>
            <ac:picMk id="5" creationId="{8D4F8E37-D208-40B2-8E4B-7902512177AF}"/>
          </ac:picMkLst>
        </pc:picChg>
        <pc:picChg chg="add mod">
          <ac:chgData name="권철현" userId="S::20173041@student.changwon.ac.kr::b371c038-3bc4-42bc-80e3-82dab3c15345" providerId="AD" clId="Web-{CBD431D0-823D-A7BE-C5F6-B8DD4457DCCE}" dt="2021-10-21T03:34:23.694" v="105" actId="14100"/>
          <ac:picMkLst>
            <pc:docMk/>
            <pc:sldMk cId="1892058129" sldId="287"/>
            <ac:picMk id="10" creationId="{A2EBE315-09F9-4E09-8868-74A4A300D4D7}"/>
          </ac:picMkLst>
        </pc:picChg>
      </pc:sldChg>
      <pc:sldChg chg="delSp modSp">
        <pc:chgData name="권철현" userId="S::20173041@student.changwon.ac.kr::b371c038-3bc4-42bc-80e3-82dab3c15345" providerId="AD" clId="Web-{CBD431D0-823D-A7BE-C5F6-B8DD4457DCCE}" dt="2021-10-21T03:23:29.894" v="63" actId="20577"/>
        <pc:sldMkLst>
          <pc:docMk/>
          <pc:sldMk cId="2303868886" sldId="291"/>
        </pc:sldMkLst>
        <pc:spChg chg="mod">
          <ac:chgData name="권철현" userId="S::20173041@student.changwon.ac.kr::b371c038-3bc4-42bc-80e3-82dab3c15345" providerId="AD" clId="Web-{CBD431D0-823D-A7BE-C5F6-B8DD4457DCCE}" dt="2021-10-21T03:23:29.894" v="63" actId="20577"/>
          <ac:spMkLst>
            <pc:docMk/>
            <pc:sldMk cId="2303868886" sldId="291"/>
            <ac:spMk id="4" creationId="{F6E7AF03-AAFA-4B21-94E6-D43D71719920}"/>
          </ac:spMkLst>
        </pc:spChg>
        <pc:spChg chg="del mod">
          <ac:chgData name="권철현" userId="S::20173041@student.changwon.ac.kr::b371c038-3bc4-42bc-80e3-82dab3c15345" providerId="AD" clId="Web-{CBD431D0-823D-A7BE-C5F6-B8DD4457DCCE}" dt="2021-10-21T03:23:10.003" v="19"/>
          <ac:spMkLst>
            <pc:docMk/>
            <pc:sldMk cId="2303868886" sldId="291"/>
            <ac:spMk id="5" creationId="{0D71A3CE-D855-46CE-ADEA-368D3BD6909D}"/>
          </ac:spMkLst>
        </pc:spChg>
      </pc:sldChg>
      <pc:sldChg chg="add replId">
        <pc:chgData name="권철현" userId="S::20173041@student.changwon.ac.kr::b371c038-3bc4-42bc-80e3-82dab3c15345" providerId="AD" clId="Web-{CBD431D0-823D-A7BE-C5F6-B8DD4457DCCE}" dt="2021-10-21T03:28:49.137" v="67"/>
        <pc:sldMkLst>
          <pc:docMk/>
          <pc:sldMk cId="3198817027" sldId="29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47E50-E1BE-480A-87A8-31EC9BBD8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98C10D-08E3-4BAD-9934-8623B7265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F337-0B82-4E6E-A636-4640546A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EDCEE0-D808-4C09-8260-F97C6D63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10E8C-7085-4648-A3C3-F6E66444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1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9CAC0-F41F-4E8C-BFBA-980DB4A7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5F3A00-B109-4376-AA48-5E7B5464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743BB4-F08C-4048-8C8F-28EB79B3E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B118A-D773-438E-9FCC-E98AC84B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363AA0-21C8-4A59-A8F0-04E217F7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78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F418F2-4099-4266-AA90-9B0C225B82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9F3734-B5CF-47EC-8D79-5D639BDEA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C87E-D5AB-43A7-8022-58A66741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430F32-9B8D-4781-90FC-B1778C6F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43733-2338-4CB3-ADB4-CEECF89A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4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E4C23-F907-4E6D-A491-3D7E5A99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40C1AD-66F4-430A-B930-3163AEAD9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02AC3-7DE4-46A2-B764-30A30748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7FC80-1F56-4F6E-9B34-F355FCAB7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99F24-16F4-4B2A-B6BB-DDEEA369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2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9E811-F132-4E2A-B962-E695376C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DCAD16-C84A-4C83-ACD0-F824C4328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A26D91-5322-4173-91CB-E5C6F0708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41B30F-648A-4D07-9DC7-26E4BE3D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83AE05-90BC-443E-A190-1A57A203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5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0D81D-90B7-43D9-887E-B2224E9D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6C520-4AB0-4381-B939-F402DFD7C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21DA69-FDC7-448A-9C68-184A03994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D2B867-2677-4DAC-8963-CA61B668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15F40-C02C-4EAB-9CEA-056056AE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752D15-5286-419B-9A8A-872F3A6B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062D3-9ECA-45BD-BD87-07F7D9C0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69A32D-8825-44A7-8DF3-ECDAB1FEC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8DB7C6-FFE4-4520-9751-FD143BCD5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111589-9358-41A3-86E8-218AC545F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3D2F7A-B09C-494D-AABB-14431B44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0A92DC-AB6E-4BE9-BCF3-AFB36D7E1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F46119-1B1F-465A-B088-85118B4F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FA819E-4A6E-45C9-A382-46BAE105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94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25014-2BAD-4B22-953E-28B4B4D0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03112B-E2F7-4884-ADDF-9B4D49A14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3BF32F-66A8-43A7-88BB-D22806E5D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AB36C3-026A-459F-8BFC-475C8EBC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95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4CBDD4-DD57-4EC6-BFEF-9D8267D77E22}"/>
              </a:ext>
            </a:extLst>
          </p:cNvPr>
          <p:cNvSpPr txBox="1"/>
          <p:nvPr userDrawn="1"/>
        </p:nvSpPr>
        <p:spPr>
          <a:xfrm>
            <a:off x="9863917" y="6582130"/>
            <a:ext cx="22958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2AC692-7268-4D95-8F19-722C37C73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B42C91-C67F-4DFF-B144-EA7ED7DD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D9541-A6B9-4942-BC4A-7EC0EA31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15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993E7-E5B8-4992-AF88-BE5E069D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E56B5-89D6-4434-AFE2-10910E648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E89AE-7640-4DEE-83EC-558650957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82ADBB-CB0C-44B6-874A-9FE0E6B0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32C452-D876-41FB-AA00-7B4AC0919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668ED6-8F1B-4FAA-8793-2D5D9D0A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0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85C01-AA51-407B-BC7B-FE6B4069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EFE3FC-556C-41B8-BD62-1E94E42D4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658969-AAF7-486A-A3D5-2BF3390E3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215A57-D6ED-4EDA-981D-59434A477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BDCAD1-E41F-4F46-AE84-1BEC50DC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622BF4-68B3-4DA1-A704-FE1D9961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64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8B2DF7-6E62-4A2B-93E3-D9F1E95C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6D0E9-8EC4-42DB-9B37-47D449A17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151153-4AB9-4CFA-8ABD-245697E91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fld id="{2692A08C-EF94-4A6B-BD12-6461CB40CEE6}" type="datetimeFigureOut">
              <a:rPr lang="ko-KR" altLang="en-US" smtClean="0"/>
              <a:pPr/>
              <a:t>2021-10-24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9DED0B-BA23-4D49-9944-C420C36E3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D6E46-082A-488A-B507-08943ECE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fld id="{84F9B66E-A506-4F32-84E5-F344782BD9B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50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41D578C-5341-4F14-ACA5-8171710A824A}"/>
              </a:ext>
            </a:extLst>
          </p:cNvPr>
          <p:cNvSpPr/>
          <p:nvPr/>
        </p:nvSpPr>
        <p:spPr>
          <a:xfrm>
            <a:off x="5252720" y="1856471"/>
            <a:ext cx="2160000" cy="2160000"/>
          </a:xfrm>
          <a:prstGeom prst="rect">
            <a:avLst/>
          </a:prstGeom>
          <a:solidFill>
            <a:schemeClr val="accent4"/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6D76B-05D0-428E-B6A2-D9D2121259A8}"/>
              </a:ext>
            </a:extLst>
          </p:cNvPr>
          <p:cNvSpPr txBox="1"/>
          <p:nvPr/>
        </p:nvSpPr>
        <p:spPr>
          <a:xfrm>
            <a:off x="3559093" y="4897120"/>
            <a:ext cx="50738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제 </a:t>
            </a:r>
            <a:r>
              <a:rPr lang="en-US" altLang="ko-KR" sz="2500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2500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 경남 소프트웨어 경진대회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B2229-A196-43A3-8388-12031402E4B0}"/>
              </a:ext>
            </a:extLst>
          </p:cNvPr>
          <p:cNvSpPr txBox="1"/>
          <p:nvPr/>
        </p:nvSpPr>
        <p:spPr>
          <a:xfrm>
            <a:off x="2628900" y="4179796"/>
            <a:ext cx="69342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pc="-150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WOR – </a:t>
            </a:r>
            <a:r>
              <a:rPr lang="ko-KR" altLang="en-US" sz="3500" b="1" spc="-150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운동일지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8DA3FA-A923-4EC7-9E49-9F6F21714EE0}"/>
              </a:ext>
            </a:extLst>
          </p:cNvPr>
          <p:cNvSpPr/>
          <p:nvPr/>
        </p:nvSpPr>
        <p:spPr>
          <a:xfrm>
            <a:off x="4728480" y="1336320"/>
            <a:ext cx="2160000" cy="2160000"/>
          </a:xfrm>
          <a:prstGeom prst="rect">
            <a:avLst/>
          </a:prstGeom>
          <a:solidFill>
            <a:srgbClr val="D3E1D4"/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3EBD27-CAD1-4F8F-980D-58782979104F}"/>
              </a:ext>
            </a:extLst>
          </p:cNvPr>
          <p:cNvSpPr txBox="1"/>
          <p:nvPr/>
        </p:nvSpPr>
        <p:spPr>
          <a:xfrm>
            <a:off x="9355522" y="5406228"/>
            <a:ext cx="2074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 이름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A-TEAM</a:t>
            </a: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발표자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b="1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권철현</a:t>
            </a:r>
            <a:endParaRPr lang="en-US" altLang="ko-KR" b="1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5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D2D36E-9D66-4D46-AD99-A55AAA0CF684}"/>
              </a:ext>
            </a:extLst>
          </p:cNvPr>
          <p:cNvSpPr txBox="1"/>
          <p:nvPr/>
        </p:nvSpPr>
        <p:spPr>
          <a:xfrm>
            <a:off x="1526313" y="5808991"/>
            <a:ext cx="1326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굴림" panose="020B0600000101010101" pitchFamily="50" charset="-127"/>
                <a:ea typeface="굴림" panose="020B0600000101010101" pitchFamily="50" charset="-127"/>
              </a:rPr>
              <a:t>일지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0FB3C6-9A35-4D0E-BAED-8A65E8B20B95}"/>
              </a:ext>
            </a:extLst>
          </p:cNvPr>
          <p:cNvSpPr txBox="1"/>
          <p:nvPr/>
        </p:nvSpPr>
        <p:spPr>
          <a:xfrm>
            <a:off x="5126941" y="5833071"/>
            <a:ext cx="1864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굴림" panose="020B0600000101010101" pitchFamily="50" charset="-127"/>
                <a:ea typeface="굴림" panose="020B0600000101010101" pitchFamily="50" charset="-127"/>
              </a:rPr>
              <a:t>목록 보여주기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0676F3-0DE3-472C-9581-3AE99A2B1F1D}"/>
              </a:ext>
            </a:extLst>
          </p:cNvPr>
          <p:cNvSpPr txBox="1"/>
          <p:nvPr/>
        </p:nvSpPr>
        <p:spPr>
          <a:xfrm>
            <a:off x="8727570" y="5857151"/>
            <a:ext cx="2403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굴림" panose="020B0600000101010101" pitchFamily="50" charset="-127"/>
                <a:ea typeface="굴림" panose="020B0600000101010101" pitchFamily="50" charset="-127"/>
              </a:rPr>
              <a:t>달력에서 보여주기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38F5A8-6A9E-4A46-9F16-C730BF99025C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89" y="1487120"/>
            <a:ext cx="2880000" cy="43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007B898-F1BC-492B-959C-ED40118A1C7E}"/>
              </a:ext>
            </a:extLst>
          </p:cNvPr>
          <p:cNvPicPr preferRelativeResize="0"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248" y="1487120"/>
            <a:ext cx="2880000" cy="43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F47104-C5B7-449B-B6D8-E3B1CD50CC7B}"/>
              </a:ext>
            </a:extLst>
          </p:cNvPr>
          <p:cNvPicPr preferRelativeResize="0"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181" y="1487120"/>
            <a:ext cx="2880000" cy="432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AA3E7C-C658-4968-A0C2-885ED7D75F36}"/>
              </a:ext>
            </a:extLst>
          </p:cNvPr>
          <p:cNvSpPr txBox="1"/>
          <p:nvPr/>
        </p:nvSpPr>
        <p:spPr>
          <a:xfrm>
            <a:off x="720000" y="169965"/>
            <a:ext cx="4028667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기능  소개  </a:t>
            </a:r>
            <a:r>
              <a:rPr lang="ko-KR" altLang="en-US" sz="20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- 기본적인 화면 구성</a:t>
            </a:r>
            <a:endParaRPr lang="ko-KR" altLang="en-US" sz="2000" b="1" spc="-30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027997-A209-441F-AD57-5C3D91950216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8710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AA3E7C-C658-4968-A0C2-885ED7D75F36}"/>
              </a:ext>
            </a:extLst>
          </p:cNvPr>
          <p:cNvSpPr txBox="1"/>
          <p:nvPr/>
        </p:nvSpPr>
        <p:spPr>
          <a:xfrm>
            <a:off x="720000" y="169965"/>
            <a:ext cx="282801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기능  소개  </a:t>
            </a:r>
            <a:r>
              <a:rPr lang="ko-KR" altLang="en-US" sz="20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- 동영상</a:t>
            </a:r>
            <a:endParaRPr lang="ko-KR" altLang="en-US" sz="2000" b="1" spc="-30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027997-A209-441F-AD57-5C3D91950216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</a:p>
        </p:txBody>
      </p:sp>
      <p:pic>
        <p:nvPicPr>
          <p:cNvPr id="5" name="KakaoTalk_20211021_152919417">
            <a:hlinkClick r:id="" action="ppaction://media"/>
            <a:extLst>
              <a:ext uri="{FF2B5EF4-FFF2-40B4-BE49-F238E27FC236}">
                <a16:creationId xmlns:a16="http://schemas.microsoft.com/office/drawing/2014/main" id="{0B05A7D5-CE20-445C-883D-3A2737209E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77164" y="0"/>
            <a:ext cx="4164179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C7F52C-107A-429A-AAB8-39B8D93C8ABB}"/>
              </a:ext>
            </a:extLst>
          </p:cNvPr>
          <p:cNvSpPr txBox="1"/>
          <p:nvPr/>
        </p:nvSpPr>
        <p:spPr>
          <a:xfrm>
            <a:off x="360000" y="1527291"/>
            <a:ext cx="7758764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일지 검색</a:t>
            </a: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루틴 저장</a:t>
            </a: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루틴 불러오기</a:t>
            </a: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일지 삭제</a:t>
            </a: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캘린더에 표시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ko-KR" altLang="en-US" sz="2800" spc="-150" dirty="0"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82586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6502400" y="955040"/>
            <a:ext cx="5029200" cy="50292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609600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660400" y="2418080"/>
            <a:ext cx="27222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spc="-300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소스 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660399" y="3284974"/>
            <a:ext cx="400165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spc="-300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주요 코드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250898" y="1633249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D3E1D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endParaRPr lang="ko-KR" altLang="en-US" sz="6600" b="1" dirty="0">
              <a:solidFill>
                <a:srgbClr val="D3E1D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19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AA3E7C-C658-4968-A0C2-885ED7D75F36}"/>
              </a:ext>
            </a:extLst>
          </p:cNvPr>
          <p:cNvSpPr txBox="1"/>
          <p:nvPr/>
        </p:nvSpPr>
        <p:spPr>
          <a:xfrm>
            <a:off x="720000" y="169965"/>
            <a:ext cx="256352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소스 코드  </a:t>
            </a:r>
            <a:r>
              <a:rPr lang="en-US" altLang="ko-KR" sz="20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-  </a:t>
            </a:r>
            <a:r>
              <a:rPr lang="ko-KR" altLang="en-US" sz="20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목차</a:t>
            </a:r>
            <a:endParaRPr lang="ko-KR" altLang="en-US" sz="2000" b="1" spc="-30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027997-A209-441F-AD57-5C3D91950216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C7F52C-107A-429A-AAB8-39B8D93C8ABB}"/>
              </a:ext>
            </a:extLst>
          </p:cNvPr>
          <p:cNvSpPr txBox="1"/>
          <p:nvPr/>
        </p:nvSpPr>
        <p:spPr>
          <a:xfrm>
            <a:off x="359999" y="1513437"/>
            <a:ext cx="10460401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데이터베이스</a:t>
            </a:r>
            <a:endParaRPr lang="en-US" altLang="ko-KR" sz="2800" spc="-150" dirty="0">
              <a:latin typeface="굴림"/>
              <a:ea typeface="굴림"/>
            </a:endParaRPr>
          </a:p>
          <a:p>
            <a:r>
              <a:rPr lang="en-US" altLang="ko-KR" sz="2800" spc="-150" dirty="0">
                <a:latin typeface="굴림"/>
                <a:ea typeface="굴림"/>
              </a:rPr>
              <a:t>	</a:t>
            </a:r>
          </a:p>
          <a:p>
            <a:r>
              <a:rPr lang="en-US" altLang="ko-KR" sz="2800" spc="-150" dirty="0">
                <a:latin typeface="굴림"/>
                <a:ea typeface="굴림"/>
              </a:rPr>
              <a:t>	</a:t>
            </a:r>
            <a:r>
              <a:rPr lang="ko-KR" altLang="en-US" sz="2800" spc="-150" dirty="0">
                <a:latin typeface="굴림"/>
                <a:ea typeface="굴림"/>
              </a:rPr>
              <a:t>일지 보여주기</a:t>
            </a:r>
            <a:r>
              <a:rPr lang="en-US" altLang="ko-KR" sz="2800" spc="-150" dirty="0">
                <a:latin typeface="굴림"/>
                <a:ea typeface="굴림"/>
              </a:rPr>
              <a:t>, </a:t>
            </a:r>
            <a:r>
              <a:rPr lang="ko-KR" altLang="en-US" sz="2800" spc="-150" dirty="0">
                <a:latin typeface="굴림"/>
                <a:ea typeface="굴림"/>
              </a:rPr>
              <a:t>저장</a:t>
            </a:r>
            <a:r>
              <a:rPr lang="en-US" altLang="ko-KR" sz="2800" spc="-150" dirty="0">
                <a:latin typeface="굴림"/>
                <a:ea typeface="굴림"/>
              </a:rPr>
              <a:t>, </a:t>
            </a:r>
            <a:r>
              <a:rPr lang="ko-KR" altLang="en-US" sz="2800" spc="-150" dirty="0">
                <a:latin typeface="굴림"/>
                <a:ea typeface="굴림"/>
              </a:rPr>
              <a:t>삭제를 위한 데이터베이스를 사용함</a:t>
            </a:r>
            <a:endParaRPr lang="en-US" altLang="ko-KR" sz="2800" spc="-150" dirty="0">
              <a:latin typeface="굴림"/>
              <a:ea typeface="굴림"/>
            </a:endParaRPr>
          </a:p>
          <a:p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뷰 모델</a:t>
            </a: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lvl="1"/>
            <a:r>
              <a:rPr lang="en-US" altLang="ko-KR" sz="2800" spc="-150" dirty="0">
                <a:latin typeface="굴림"/>
                <a:ea typeface="굴림"/>
              </a:rPr>
              <a:t>	</a:t>
            </a:r>
            <a:r>
              <a:rPr lang="ko-KR" altLang="en-US" sz="2800" spc="-150" dirty="0">
                <a:latin typeface="굴림"/>
                <a:ea typeface="굴림"/>
              </a:rPr>
              <a:t>데이터베이스를 보조하기 위해 사용함 </a:t>
            </a:r>
            <a:endParaRPr lang="en-US" altLang="ko-KR" sz="2800" spc="-150" dirty="0">
              <a:latin typeface="굴림"/>
              <a:ea typeface="굴림"/>
            </a:endParaRPr>
          </a:p>
          <a:p>
            <a:pPr lvl="1"/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공유 </a:t>
            </a:r>
            <a:r>
              <a:rPr lang="ko-KR" altLang="en-US" sz="2800" spc="-150" dirty="0" err="1">
                <a:latin typeface="굴림"/>
                <a:ea typeface="굴림"/>
              </a:rPr>
              <a:t>프리퍼런스</a:t>
            </a:r>
            <a:endParaRPr lang="en-US" altLang="ko-KR" sz="2800" spc="-150" dirty="0">
              <a:latin typeface="굴림"/>
              <a:ea typeface="굴림"/>
            </a:endParaRPr>
          </a:p>
          <a:p>
            <a:pPr lvl="1"/>
            <a:r>
              <a:rPr lang="en-US" altLang="ko-KR" sz="2800" spc="-150" dirty="0">
                <a:latin typeface="굴림"/>
                <a:ea typeface="굴림"/>
              </a:rPr>
              <a:t>	</a:t>
            </a:r>
          </a:p>
          <a:p>
            <a:pPr lvl="1"/>
            <a:r>
              <a:rPr lang="en-US" altLang="ko-KR" sz="2800" spc="-150" dirty="0">
                <a:latin typeface="굴림"/>
                <a:ea typeface="굴림"/>
              </a:rPr>
              <a:t>	</a:t>
            </a:r>
            <a:r>
              <a:rPr lang="ko-KR" altLang="en-US" sz="2800" spc="-150" dirty="0">
                <a:latin typeface="굴림"/>
                <a:ea typeface="굴림"/>
              </a:rPr>
              <a:t>루틴 저장을 위해 사용함  </a:t>
            </a:r>
            <a:endParaRPr lang="en-US" altLang="ko-KR" sz="2800" spc="-150" dirty="0">
              <a:latin typeface="굴림"/>
              <a:ea typeface="굴림"/>
            </a:endParaRPr>
          </a:p>
          <a:p>
            <a:pPr lvl="1"/>
            <a:endParaRPr lang="en-US" altLang="ko-KR" sz="2800" spc="-150" dirty="0"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48305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73637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소스 코드</a:t>
            </a:r>
            <a:endParaRPr lang="ko-KR" altLang="en-US" sz="2000" b="1" spc="-30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44CD90-681C-4313-B710-4C0F5089ED55}"/>
              </a:ext>
            </a:extLst>
          </p:cNvPr>
          <p:cNvSpPr txBox="1"/>
          <p:nvPr/>
        </p:nvSpPr>
        <p:spPr>
          <a:xfrm>
            <a:off x="360000" y="1527291"/>
            <a:ext cx="7758764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데이터베이스</a:t>
            </a: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데이터베이스 엔티티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54033F-4873-4428-BD18-F95FE3EC3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4210615"/>
            <a:ext cx="10800000" cy="22401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24DCA8-EC2D-4C7A-AD1B-7CB7430D8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2094807"/>
            <a:ext cx="10800000" cy="133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4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41765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소스 코드 </a:t>
            </a:r>
            <a:r>
              <a:rPr lang="en-US" altLang="ko-KR" sz="20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- DAO</a:t>
            </a:r>
            <a:endParaRPr lang="ko-KR" altLang="en-US" sz="2000" b="1" spc="-30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EC28F4-19E0-45A1-BC8D-11B23D52381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288035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6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96908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소스 코드 </a:t>
            </a:r>
            <a:r>
              <a:rPr lang="en-US" altLang="ko-KR" sz="20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- 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repository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4516344-7839-4EF0-B5BA-AC09CD764D9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288035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8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002745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소스 코드 </a:t>
            </a:r>
            <a:r>
              <a:rPr lang="en-US" altLang="ko-KR" sz="20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– 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repository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70B924-962D-452C-8FAF-2E86B0FF005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288035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4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86CE7C-40FC-4A91-A454-F1D79A41CFA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288035"/>
            <a:ext cx="10800000" cy="540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3586D3-1BE0-4D77-83E3-D4B985D518FE}"/>
              </a:ext>
            </a:extLst>
          </p:cNvPr>
          <p:cNvSpPr txBox="1"/>
          <p:nvPr/>
        </p:nvSpPr>
        <p:spPr>
          <a:xfrm>
            <a:off x="720000" y="169965"/>
            <a:ext cx="3328155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15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소스 코드 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–  View Model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44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3586D3-1BE0-4D77-83E3-D4B985D518FE}"/>
              </a:ext>
            </a:extLst>
          </p:cNvPr>
          <p:cNvSpPr txBox="1"/>
          <p:nvPr/>
        </p:nvSpPr>
        <p:spPr>
          <a:xfrm>
            <a:off x="720000" y="169965"/>
            <a:ext cx="350288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소스 코드 </a:t>
            </a:r>
            <a:r>
              <a:rPr lang="en-US" altLang="ko-KR" sz="20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– </a:t>
            </a:r>
            <a:r>
              <a:rPr lang="ko-KR" altLang="en-US" sz="20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공유 </a:t>
            </a:r>
            <a:r>
              <a:rPr lang="ko-KR" altLang="en-US" sz="2000" b="1" spc="-300" dirty="0" err="1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프리퍼런스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94FCF9-E658-4374-B383-282B8AB48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386453"/>
            <a:ext cx="10800000" cy="38213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E1BE48-3E89-427D-A29C-83202B747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5437267"/>
            <a:ext cx="10800000" cy="112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B754D0-1D69-4D2C-8DBA-852CF617DC30}"/>
              </a:ext>
            </a:extLst>
          </p:cNvPr>
          <p:cNvSpPr/>
          <p:nvPr/>
        </p:nvSpPr>
        <p:spPr>
          <a:xfrm>
            <a:off x="6096000" y="1163320"/>
            <a:ext cx="6096000" cy="5720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4C671-7E93-40FD-A0FA-8A445145AE83}"/>
              </a:ext>
            </a:extLst>
          </p:cNvPr>
          <p:cNvSpPr txBox="1"/>
          <p:nvPr/>
        </p:nvSpPr>
        <p:spPr>
          <a:xfrm>
            <a:off x="1124705" y="390416"/>
            <a:ext cx="323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 table of contents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294640" y="1391920"/>
            <a:ext cx="3362689" cy="701040"/>
            <a:chOff x="294640" y="1391920"/>
            <a:chExt cx="3362689" cy="7010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D3E1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300" dirty="0">
                  <a:solidFill>
                    <a:schemeClr val="tx2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개발 이유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248B9C-3D54-45BB-A57F-A9D99CEA8994}"/>
              </a:ext>
            </a:extLst>
          </p:cNvPr>
          <p:cNvGrpSpPr/>
          <p:nvPr/>
        </p:nvGrpSpPr>
        <p:grpSpPr>
          <a:xfrm>
            <a:off x="294640" y="4586512"/>
            <a:ext cx="3362689" cy="701040"/>
            <a:chOff x="294640" y="1391920"/>
            <a:chExt cx="3362689" cy="70104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37A9374-D0D7-464F-B150-88C5B40CEF7F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D3E1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00FF30-FB91-462E-8C6D-23083600275E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9519AB-383A-4302-84C4-7A82F08C9CEF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300" dirty="0">
                  <a:solidFill>
                    <a:schemeClr val="tx2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개선 방안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A6DAF3D-56DD-4603-B5C8-395DADFA849A}"/>
              </a:ext>
            </a:extLst>
          </p:cNvPr>
          <p:cNvGrpSpPr/>
          <p:nvPr/>
        </p:nvGrpSpPr>
        <p:grpSpPr>
          <a:xfrm>
            <a:off x="294640" y="3521648"/>
            <a:ext cx="3362689" cy="701040"/>
            <a:chOff x="294640" y="1391920"/>
            <a:chExt cx="3362689" cy="70104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57C551-BEA9-4A5A-804C-B3723BAB21E9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D3E1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059E28-6683-4826-B293-3AF3DF3ECA1B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EB0A944-CAFF-4F64-8ADB-EAF6997D6573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2400" b="1" spc="-300" dirty="0">
                  <a:solidFill>
                    <a:schemeClr val="tx2">
                      <a:lumMod val="50000"/>
                    </a:schemeClr>
                  </a:solidFill>
                  <a:latin typeface="굴림"/>
                  <a:ea typeface="굴림"/>
                </a:rPr>
                <a:t>소스코드 </a:t>
              </a:r>
              <a:endParaRPr lang="ko-KR" altLang="en-US" sz="2400" b="1" spc="-300" dirty="0">
                <a:solidFill>
                  <a:schemeClr val="tx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7F8FBBF-1148-436E-8600-69C119DBF580}"/>
              </a:ext>
            </a:extLst>
          </p:cNvPr>
          <p:cNvGrpSpPr/>
          <p:nvPr/>
        </p:nvGrpSpPr>
        <p:grpSpPr>
          <a:xfrm>
            <a:off x="294640" y="5651376"/>
            <a:ext cx="3362689" cy="701040"/>
            <a:chOff x="294640" y="1391920"/>
            <a:chExt cx="3362689" cy="7010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198DCA-DDAD-43B9-A796-5D1463594EC3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D3E1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9EA117-E942-4A95-942C-287EBF455A1C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5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6D9A10-E34F-47A8-8A0F-E2B4F6DF7197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300" dirty="0">
                  <a:solidFill>
                    <a:schemeClr val="tx2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Q n A</a:t>
              </a:r>
              <a:endParaRPr lang="ko-KR" altLang="en-US" sz="2400" b="1" spc="-300" dirty="0">
                <a:solidFill>
                  <a:schemeClr val="tx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49906E8-688F-4A7C-93ED-0D275422F618}"/>
              </a:ext>
            </a:extLst>
          </p:cNvPr>
          <p:cNvGrpSpPr/>
          <p:nvPr/>
        </p:nvGrpSpPr>
        <p:grpSpPr>
          <a:xfrm>
            <a:off x="294640" y="2456784"/>
            <a:ext cx="3362689" cy="701040"/>
            <a:chOff x="294640" y="1391920"/>
            <a:chExt cx="3362689" cy="70104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BE5B2BE-CC26-4EE8-B09F-9EEFEC7776C4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D3E1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3D984B-7195-4284-AB7A-408A4BCE385B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8E316-8BDB-4DEB-8A95-76B0588D9B25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300" dirty="0">
                  <a:solidFill>
                    <a:schemeClr val="tx2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기능 소개</a:t>
              </a:r>
            </a:p>
          </p:txBody>
        </p:sp>
      </p:grpSp>
      <p:pic>
        <p:nvPicPr>
          <p:cNvPr id="1026" name="Picture 2" descr="부위별 덤벨운동 방법 알아보기 :: 서현역다이어트 : 네이버 블로그">
            <a:extLst>
              <a:ext uri="{FF2B5EF4-FFF2-40B4-BE49-F238E27FC236}">
                <a16:creationId xmlns:a16="http://schemas.microsoft.com/office/drawing/2014/main" id="{8109B5CD-A844-4E93-8B2C-3618BF50E64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1"/>
            <a:ext cx="6094800" cy="572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45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27222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spc="-300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개선 방안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D3E1D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endParaRPr lang="ko-KR" altLang="en-US" sz="6600" b="1" dirty="0">
              <a:solidFill>
                <a:srgbClr val="D3E1D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67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73637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개선 방안</a:t>
            </a:r>
            <a:endParaRPr lang="ko-KR" altLang="en-US" sz="2000" b="1" spc="-30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44CD90-681C-4313-B710-4C0F5089ED55}"/>
              </a:ext>
            </a:extLst>
          </p:cNvPr>
          <p:cNvSpPr txBox="1"/>
          <p:nvPr/>
        </p:nvSpPr>
        <p:spPr>
          <a:xfrm>
            <a:off x="360000" y="1527291"/>
            <a:ext cx="7758764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공유 </a:t>
            </a:r>
            <a:r>
              <a:rPr lang="ko-KR" altLang="en-US" sz="2800" spc="-150" dirty="0" err="1">
                <a:latin typeface="굴림"/>
                <a:ea typeface="굴림"/>
              </a:rPr>
              <a:t>프리퍼런스</a:t>
            </a: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취소선은 </a:t>
            </a:r>
            <a:r>
              <a:rPr lang="en-US" altLang="ko-KR" sz="2800" spc="-150" dirty="0">
                <a:latin typeface="굴림"/>
                <a:ea typeface="굴림"/>
              </a:rPr>
              <a:t>Deprecate </a:t>
            </a:r>
            <a:r>
              <a:rPr lang="ko-KR" altLang="en-US" sz="2800" spc="-150" dirty="0">
                <a:latin typeface="굴림"/>
                <a:ea typeface="굴림"/>
              </a:rPr>
              <a:t>되었다는 의미</a:t>
            </a: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데이터베이스로 개선 가능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15DA7F-EB39-43D9-9B65-57C18DA85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34" y="2353512"/>
            <a:ext cx="11155332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73637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개선 방안</a:t>
            </a:r>
            <a:endParaRPr lang="ko-KR" altLang="en-US" sz="2000" b="1" spc="-30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44CD90-681C-4313-B710-4C0F5089ED55}"/>
              </a:ext>
            </a:extLst>
          </p:cNvPr>
          <p:cNvSpPr txBox="1"/>
          <p:nvPr/>
        </p:nvSpPr>
        <p:spPr>
          <a:xfrm>
            <a:off x="360000" y="1527291"/>
            <a:ext cx="7758764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일지 기록 방식 변경 </a:t>
            </a: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F93EB1-1404-493B-8DF8-9856CA9FA34E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290684"/>
            <a:ext cx="2880000" cy="432000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75AE0A2-DB27-445D-AAD3-5F49C3F40D82}"/>
              </a:ext>
            </a:extLst>
          </p:cNvPr>
          <p:cNvSpPr/>
          <p:nvPr/>
        </p:nvSpPr>
        <p:spPr>
          <a:xfrm>
            <a:off x="4575355" y="3591933"/>
            <a:ext cx="2133600" cy="954107"/>
          </a:xfrm>
          <a:prstGeom prst="rightArrow">
            <a:avLst/>
          </a:prstGeom>
          <a:solidFill>
            <a:srgbClr val="F8E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933E09-6858-4308-8CF9-5D7506384EB3}"/>
              </a:ext>
            </a:extLst>
          </p:cNvPr>
          <p:cNvGrpSpPr/>
          <p:nvPr/>
        </p:nvGrpSpPr>
        <p:grpSpPr>
          <a:xfrm>
            <a:off x="7684310" y="1330036"/>
            <a:ext cx="3353236" cy="5227517"/>
            <a:chOff x="8118764" y="1527291"/>
            <a:chExt cx="3353236" cy="481809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232BC37-00BB-4F00-AF3E-44CF7705A40D}"/>
                </a:ext>
              </a:extLst>
            </p:cNvPr>
            <p:cNvSpPr/>
            <p:nvPr/>
          </p:nvSpPr>
          <p:spPr>
            <a:xfrm>
              <a:off x="8118764" y="1527291"/>
              <a:ext cx="3353236" cy="4818091"/>
            </a:xfrm>
            <a:prstGeom prst="rect">
              <a:avLst/>
            </a:prstGeom>
            <a:solidFill>
              <a:srgbClr val="D3E1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8DE9E42-3828-40DF-9642-A71D544DA12D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18764" y="1527291"/>
              <a:ext cx="3353236" cy="821054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F8092A-16BB-4461-A59C-6A203BB61991}"/>
                </a:ext>
              </a:extLst>
            </p:cNvPr>
            <p:cNvGrpSpPr/>
            <p:nvPr/>
          </p:nvGrpSpPr>
          <p:grpSpPr>
            <a:xfrm>
              <a:off x="8257308" y="2481398"/>
              <a:ext cx="1368000" cy="261802"/>
              <a:chOff x="8257309" y="2481398"/>
              <a:chExt cx="1842655" cy="261802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61FB0AB9-4819-4499-984E-8125F5D3A54C}"/>
                  </a:ext>
                </a:extLst>
              </p:cNvPr>
              <p:cNvSpPr/>
              <p:nvPr/>
            </p:nvSpPr>
            <p:spPr>
              <a:xfrm>
                <a:off x="8257309" y="2481398"/>
                <a:ext cx="1842655" cy="261802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운동 종목 </a:t>
                </a:r>
              </a:p>
            </p:txBody>
          </p:sp>
          <p:sp>
            <p:nvSpPr>
              <p:cNvPr id="13" name="실행 단추: 앞으로 또는 다음으로 이동 12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820FCBE6-A1B7-4321-A304-94982305AB56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7A4AADA-3EE6-4FA7-9377-ECDE6538C799}"/>
                </a:ext>
              </a:extLst>
            </p:cNvPr>
            <p:cNvGrpSpPr/>
            <p:nvPr/>
          </p:nvGrpSpPr>
          <p:grpSpPr>
            <a:xfrm>
              <a:off x="9763000" y="2481394"/>
              <a:ext cx="720000" cy="261805"/>
              <a:chOff x="8257312" y="2507011"/>
              <a:chExt cx="1697182" cy="230101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2D86D592-CC36-4275-B650-71DA70792333}"/>
                  </a:ext>
                </a:extLst>
              </p:cNvPr>
              <p:cNvSpPr/>
              <p:nvPr/>
            </p:nvSpPr>
            <p:spPr>
              <a:xfrm>
                <a:off x="8257312" y="2507011"/>
                <a:ext cx="1697182" cy="230101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중량</a:t>
                </a:r>
                <a:endParaRPr lang="en-US" altLang="ko-KR" sz="13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7" name="실행 단추: 앞으로 또는 다음으로 이동 26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80C325BA-F695-49DE-85A1-7A650F43FB98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E28FEA6-A67F-439E-9101-7A13F7C8345B}"/>
                </a:ext>
              </a:extLst>
            </p:cNvPr>
            <p:cNvGrpSpPr/>
            <p:nvPr/>
          </p:nvGrpSpPr>
          <p:grpSpPr>
            <a:xfrm>
              <a:off x="10614086" y="2481394"/>
              <a:ext cx="720000" cy="261805"/>
              <a:chOff x="8257312" y="2507011"/>
              <a:chExt cx="1697182" cy="230101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F10E275E-9E6D-4BB0-A4B7-A817F8FCE579}"/>
                  </a:ext>
                </a:extLst>
              </p:cNvPr>
              <p:cNvSpPr/>
              <p:nvPr/>
            </p:nvSpPr>
            <p:spPr>
              <a:xfrm>
                <a:off x="8257312" y="2507011"/>
                <a:ext cx="1697182" cy="230101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횟수</a:t>
                </a:r>
                <a:endParaRPr lang="en-US" altLang="ko-KR" sz="13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실행 단추: 앞으로 또는 다음으로 이동 39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A978BDB7-F0D7-4304-B298-F2B32A90A6FC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14D2491-0F50-43DE-ACDC-343B69A52E9F}"/>
                </a:ext>
              </a:extLst>
            </p:cNvPr>
            <p:cNvGrpSpPr/>
            <p:nvPr/>
          </p:nvGrpSpPr>
          <p:grpSpPr>
            <a:xfrm>
              <a:off x="8257308" y="2869325"/>
              <a:ext cx="1368000" cy="261802"/>
              <a:chOff x="8257309" y="2481398"/>
              <a:chExt cx="1842655" cy="261802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44F65EC-A079-430E-BBB7-65A2BCCE41E0}"/>
                  </a:ext>
                </a:extLst>
              </p:cNvPr>
              <p:cNvSpPr/>
              <p:nvPr/>
            </p:nvSpPr>
            <p:spPr>
              <a:xfrm>
                <a:off x="8257309" y="2481398"/>
                <a:ext cx="1842655" cy="261802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운동 종목 </a:t>
                </a:r>
              </a:p>
            </p:txBody>
          </p:sp>
          <p:sp>
            <p:nvSpPr>
              <p:cNvPr id="43" name="실행 단추: 앞으로 또는 다음으로 이동 42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24AB53DA-455F-4646-B080-91C0CE97BFAD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D5E8EE8-D4D5-43C4-92FB-38AC41BF583B}"/>
                </a:ext>
              </a:extLst>
            </p:cNvPr>
            <p:cNvGrpSpPr/>
            <p:nvPr/>
          </p:nvGrpSpPr>
          <p:grpSpPr>
            <a:xfrm>
              <a:off x="9763000" y="2869321"/>
              <a:ext cx="720000" cy="261805"/>
              <a:chOff x="8257312" y="2507011"/>
              <a:chExt cx="1697182" cy="230101"/>
            </a:xfrm>
          </p:grpSpPr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E7CA7411-3CAD-4973-AD90-A11D0BC221A8}"/>
                  </a:ext>
                </a:extLst>
              </p:cNvPr>
              <p:cNvSpPr/>
              <p:nvPr/>
            </p:nvSpPr>
            <p:spPr>
              <a:xfrm>
                <a:off x="8257312" y="2507011"/>
                <a:ext cx="1697182" cy="230101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중량</a:t>
                </a:r>
                <a:endParaRPr lang="en-US" altLang="ko-KR" sz="13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6" name="실행 단추: 앞으로 또는 다음으로 이동 45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E540060B-6756-4FB6-8A36-23A216BD3E21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EB2A8A8-5E00-48FA-A4CF-7DBEE0F87CF1}"/>
                </a:ext>
              </a:extLst>
            </p:cNvPr>
            <p:cNvGrpSpPr/>
            <p:nvPr/>
          </p:nvGrpSpPr>
          <p:grpSpPr>
            <a:xfrm>
              <a:off x="10614086" y="2869321"/>
              <a:ext cx="720000" cy="261805"/>
              <a:chOff x="8257312" y="2507011"/>
              <a:chExt cx="1697182" cy="230101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54D50F5A-C507-48B9-B0E6-BE0DA5FEBBDC}"/>
                  </a:ext>
                </a:extLst>
              </p:cNvPr>
              <p:cNvSpPr/>
              <p:nvPr/>
            </p:nvSpPr>
            <p:spPr>
              <a:xfrm>
                <a:off x="8257312" y="2507011"/>
                <a:ext cx="1697182" cy="230101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횟수</a:t>
                </a:r>
                <a:endParaRPr lang="en-US" altLang="ko-KR" sz="13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50" name="실행 단추: 앞으로 또는 다음으로 이동 49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918CE4BE-18A4-420C-9A3F-C2E2BB548440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EE5AE529-B014-4364-8974-FECCDAC3652D}"/>
                </a:ext>
              </a:extLst>
            </p:cNvPr>
            <p:cNvGrpSpPr/>
            <p:nvPr/>
          </p:nvGrpSpPr>
          <p:grpSpPr>
            <a:xfrm>
              <a:off x="8257308" y="3229543"/>
              <a:ext cx="1368000" cy="261802"/>
              <a:chOff x="8257309" y="2481398"/>
              <a:chExt cx="1842655" cy="261802"/>
            </a:xfrm>
          </p:grpSpPr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0F2B8291-AD05-4889-977F-FDE7BB2B6308}"/>
                  </a:ext>
                </a:extLst>
              </p:cNvPr>
              <p:cNvSpPr/>
              <p:nvPr/>
            </p:nvSpPr>
            <p:spPr>
              <a:xfrm>
                <a:off x="8257309" y="2481398"/>
                <a:ext cx="1842655" cy="261802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운동 종목 </a:t>
                </a:r>
              </a:p>
            </p:txBody>
          </p:sp>
          <p:sp>
            <p:nvSpPr>
              <p:cNvPr id="53" name="실행 단추: 앞으로 또는 다음으로 이동 52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B9CD54E6-E214-440E-9BD6-9770B9C099B8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12ED7A0-428D-4F63-BEBE-3A2B0B207B62}"/>
                </a:ext>
              </a:extLst>
            </p:cNvPr>
            <p:cNvGrpSpPr/>
            <p:nvPr/>
          </p:nvGrpSpPr>
          <p:grpSpPr>
            <a:xfrm>
              <a:off x="9763000" y="3229539"/>
              <a:ext cx="720000" cy="261805"/>
              <a:chOff x="8257312" y="2507011"/>
              <a:chExt cx="1697182" cy="230101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9D450645-B04A-4A53-81B5-9FC8EAB97B84}"/>
                  </a:ext>
                </a:extLst>
              </p:cNvPr>
              <p:cNvSpPr/>
              <p:nvPr/>
            </p:nvSpPr>
            <p:spPr>
              <a:xfrm>
                <a:off x="8257312" y="2507011"/>
                <a:ext cx="1697182" cy="230101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중량</a:t>
                </a:r>
                <a:endParaRPr lang="en-US" altLang="ko-KR" sz="13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56" name="실행 단추: 앞으로 또는 다음으로 이동 55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ED328150-6F97-4C66-9985-055C8BD0F4CD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B1E36AE3-7CD3-421D-A4D8-F696FD31FAFD}"/>
                </a:ext>
              </a:extLst>
            </p:cNvPr>
            <p:cNvGrpSpPr/>
            <p:nvPr/>
          </p:nvGrpSpPr>
          <p:grpSpPr>
            <a:xfrm>
              <a:off x="10614086" y="3229539"/>
              <a:ext cx="720000" cy="261805"/>
              <a:chOff x="8257312" y="2507011"/>
              <a:chExt cx="1697182" cy="230101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9D2822EA-4355-4C1C-A081-AF7EE4182006}"/>
                  </a:ext>
                </a:extLst>
              </p:cNvPr>
              <p:cNvSpPr/>
              <p:nvPr/>
            </p:nvSpPr>
            <p:spPr>
              <a:xfrm>
                <a:off x="8257312" y="2507011"/>
                <a:ext cx="1697182" cy="230101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횟수</a:t>
                </a:r>
                <a:endParaRPr lang="en-US" altLang="ko-KR" sz="13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59" name="실행 단추: 앞으로 또는 다음으로 이동 58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CC44FE36-7C4C-4F50-A825-437657610264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AA7A152-FADB-4D81-B1B1-A1B5BBAD8B4C}"/>
                </a:ext>
              </a:extLst>
            </p:cNvPr>
            <p:cNvGrpSpPr/>
            <p:nvPr/>
          </p:nvGrpSpPr>
          <p:grpSpPr>
            <a:xfrm>
              <a:off x="8257308" y="3595973"/>
              <a:ext cx="1368000" cy="261802"/>
              <a:chOff x="8257309" y="2481398"/>
              <a:chExt cx="1842655" cy="261802"/>
            </a:xfrm>
          </p:grpSpPr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35BF51BA-A430-48A0-8D48-661A68429CDC}"/>
                  </a:ext>
                </a:extLst>
              </p:cNvPr>
              <p:cNvSpPr/>
              <p:nvPr/>
            </p:nvSpPr>
            <p:spPr>
              <a:xfrm>
                <a:off x="8257309" y="2481398"/>
                <a:ext cx="1842655" cy="261802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운동 종목 </a:t>
                </a:r>
              </a:p>
            </p:txBody>
          </p:sp>
          <p:sp>
            <p:nvSpPr>
              <p:cNvPr id="62" name="실행 단추: 앞으로 또는 다음으로 이동 61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ABB5B2D0-BD3F-4FC0-BD44-E44C48CEF610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62C7F787-1176-47AB-8531-3806E902B6F4}"/>
                </a:ext>
              </a:extLst>
            </p:cNvPr>
            <p:cNvGrpSpPr/>
            <p:nvPr/>
          </p:nvGrpSpPr>
          <p:grpSpPr>
            <a:xfrm>
              <a:off x="9763000" y="3595969"/>
              <a:ext cx="720000" cy="261805"/>
              <a:chOff x="8257312" y="2507011"/>
              <a:chExt cx="1697182" cy="230101"/>
            </a:xfrm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65DC4BCC-6AD5-4C30-B18A-FB5BC7DB1E5E}"/>
                  </a:ext>
                </a:extLst>
              </p:cNvPr>
              <p:cNvSpPr/>
              <p:nvPr/>
            </p:nvSpPr>
            <p:spPr>
              <a:xfrm>
                <a:off x="8257312" y="2507011"/>
                <a:ext cx="1697182" cy="230101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중량</a:t>
                </a:r>
                <a:endParaRPr lang="en-US" altLang="ko-KR" sz="13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5" name="실행 단추: 앞으로 또는 다음으로 이동 64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8C5FEE4B-F95A-41D6-ABB9-FACBC8A0D400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69AF0295-0FE5-4976-9F4B-F7B08534BD4F}"/>
                </a:ext>
              </a:extLst>
            </p:cNvPr>
            <p:cNvGrpSpPr/>
            <p:nvPr/>
          </p:nvGrpSpPr>
          <p:grpSpPr>
            <a:xfrm>
              <a:off x="10614086" y="3595969"/>
              <a:ext cx="720000" cy="261805"/>
              <a:chOff x="8257312" y="2507011"/>
              <a:chExt cx="1697182" cy="230101"/>
            </a:xfrm>
          </p:grpSpPr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02401E56-A7A0-4891-AAC2-D9D4F951347B}"/>
                  </a:ext>
                </a:extLst>
              </p:cNvPr>
              <p:cNvSpPr/>
              <p:nvPr/>
            </p:nvSpPr>
            <p:spPr>
              <a:xfrm>
                <a:off x="8257312" y="2507011"/>
                <a:ext cx="1697182" cy="230101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횟수</a:t>
                </a:r>
                <a:endParaRPr lang="en-US" altLang="ko-KR" sz="13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8" name="실행 단추: 앞으로 또는 다음으로 이동 67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87B5D363-0769-487D-9E69-6B7BFBB63284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664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1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62C52E-0E4A-4009-BF4B-F81BEEA0C1BE}"/>
              </a:ext>
            </a:extLst>
          </p:cNvPr>
          <p:cNvSpPr/>
          <p:nvPr/>
        </p:nvSpPr>
        <p:spPr>
          <a:xfrm>
            <a:off x="3832253" y="2877552"/>
            <a:ext cx="4527493" cy="11028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FFEB1-AB38-4906-B595-8F02186BFF78}"/>
              </a:ext>
            </a:extLst>
          </p:cNvPr>
          <p:cNvSpPr txBox="1"/>
          <p:nvPr/>
        </p:nvSpPr>
        <p:spPr>
          <a:xfrm>
            <a:off x="5366473" y="3075057"/>
            <a:ext cx="1459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solidFill>
                  <a:srgbClr val="7C838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Q n A</a:t>
            </a:r>
            <a:endParaRPr lang="ko-KR" altLang="en-US" sz="4000" b="1" spc="-150" dirty="0">
              <a:solidFill>
                <a:srgbClr val="7C8387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22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27222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spc="-300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 이유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D3E1D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lang="ko-KR" altLang="en-US" sz="6600" b="1" dirty="0">
              <a:solidFill>
                <a:srgbClr val="D3E1D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62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736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 이유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lang="ko-KR" altLang="en-US" sz="4800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44CD90-681C-4313-B710-4C0F5089ED55}"/>
              </a:ext>
            </a:extLst>
          </p:cNvPr>
          <p:cNvSpPr txBox="1"/>
          <p:nvPr/>
        </p:nvSpPr>
        <p:spPr>
          <a:xfrm>
            <a:off x="360000" y="1527291"/>
            <a:ext cx="775876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웨이트 트레이닝이란? </a:t>
            </a:r>
            <a:endParaRPr 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6B03D94-2331-417B-88FE-5DC447B3436E}"/>
              </a:ext>
            </a:extLst>
          </p:cNvPr>
          <p:cNvGrpSpPr/>
          <p:nvPr/>
        </p:nvGrpSpPr>
        <p:grpSpPr>
          <a:xfrm>
            <a:off x="1098243" y="2672991"/>
            <a:ext cx="5003514" cy="3211711"/>
            <a:chOff x="1025703" y="2822308"/>
            <a:chExt cx="5003514" cy="3211711"/>
          </a:xfrm>
        </p:grpSpPr>
        <p:pic>
          <p:nvPicPr>
            <p:cNvPr id="5" name="그림 5" descr="스포츠, 사람, 운동기, 여성이(가) 표시된 사진&#10;&#10;자동 생성된 설명">
              <a:extLst>
                <a:ext uri="{FF2B5EF4-FFF2-40B4-BE49-F238E27FC236}">
                  <a16:creationId xmlns:a16="http://schemas.microsoft.com/office/drawing/2014/main" id="{8D4F8E37-D208-40B2-8E4B-7902512177AF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5703" y="2822308"/>
              <a:ext cx="4320000" cy="295142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6E4728-A4A8-46A9-A85D-1E3C5EABDCE6}"/>
                </a:ext>
              </a:extLst>
            </p:cNvPr>
            <p:cNvSpPr txBox="1"/>
            <p:nvPr/>
          </p:nvSpPr>
          <p:spPr>
            <a:xfrm>
              <a:off x="1025703" y="5803187"/>
              <a:ext cx="5003514" cy="2308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900" dirty="0" err="1">
                  <a:latin typeface="Gulim"/>
                </a:rPr>
                <a:t>출처:https</a:t>
              </a:r>
              <a:r>
                <a:rPr lang="en-US" altLang="ko-KR" sz="900">
                  <a:latin typeface="Gulim"/>
                </a:rPr>
                <a:t>://funshop1.akamaized.net/products/0000063607/636785033204692047.jpg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049C0D0-F952-4CDB-B572-C06AFCDD0EFA}"/>
              </a:ext>
            </a:extLst>
          </p:cNvPr>
          <p:cNvGrpSpPr/>
          <p:nvPr/>
        </p:nvGrpSpPr>
        <p:grpSpPr>
          <a:xfrm>
            <a:off x="6673964" y="2672418"/>
            <a:ext cx="6904232" cy="3212284"/>
            <a:chOff x="6417224" y="2673828"/>
            <a:chExt cx="6904232" cy="3212284"/>
          </a:xfrm>
        </p:grpSpPr>
        <p:pic>
          <p:nvPicPr>
            <p:cNvPr id="10" name="그림 10" descr="사람, 실내이(가) 표시된 사진&#10;&#10;자동 생성된 설명">
              <a:extLst>
                <a:ext uri="{FF2B5EF4-FFF2-40B4-BE49-F238E27FC236}">
                  <a16:creationId xmlns:a16="http://schemas.microsoft.com/office/drawing/2014/main" id="{A2EBE315-09F9-4E09-8868-74A4A300D4D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8921" y="2673828"/>
              <a:ext cx="4320000" cy="2952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A611D7-9843-4864-AE64-605E29659E0C}"/>
                </a:ext>
              </a:extLst>
            </p:cNvPr>
            <p:cNvSpPr txBox="1"/>
            <p:nvPr/>
          </p:nvSpPr>
          <p:spPr>
            <a:xfrm>
              <a:off x="6417224" y="5655280"/>
              <a:ext cx="6904232" cy="2308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900" dirty="0" err="1">
                  <a:latin typeface="Gulim"/>
                </a:rPr>
                <a:t>출처:http</a:t>
              </a:r>
              <a:r>
                <a:rPr lang="en-US" altLang="ko-KR" sz="900" dirty="0">
                  <a:latin typeface="Gulim"/>
                </a:rPr>
                <a:t>://smartfitkorea.com/sfa0702.php?sfa7203=1094&amp;sfa7102=7&amp;sw01=&amp;sw99=&amp;page=1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205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736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 이유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lang="ko-KR" altLang="en-US" sz="4800" b="1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44CD90-681C-4313-B710-4C0F5089ED55}"/>
              </a:ext>
            </a:extLst>
          </p:cNvPr>
          <p:cNvSpPr txBox="1"/>
          <p:nvPr/>
        </p:nvSpPr>
        <p:spPr>
          <a:xfrm>
            <a:off x="360000" y="1527291"/>
            <a:ext cx="7758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>
                <a:latin typeface="굴림" panose="020B0600000101010101" pitchFamily="50" charset="-127"/>
                <a:ea typeface="굴림" panose="020B0600000101010101" pitchFamily="50" charset="-127"/>
              </a:rPr>
              <a:t>웨이트 트레이닝의 기본 원리 </a:t>
            </a:r>
            <a:r>
              <a:rPr lang="en-US" altLang="ko-KR" sz="2800" spc="-15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2800" spc="-150">
                <a:latin typeface="굴림" panose="020B0600000101010101" pitchFamily="50" charset="-127"/>
                <a:ea typeface="굴림" panose="020B0600000101010101" pitchFamily="50" charset="-127"/>
              </a:rPr>
              <a:t>점진적 과부하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72E241-0D46-4CF9-9E8A-C3C4F1EA8B95}"/>
              </a:ext>
            </a:extLst>
          </p:cNvPr>
          <p:cNvGrpSpPr/>
          <p:nvPr/>
        </p:nvGrpSpPr>
        <p:grpSpPr>
          <a:xfrm>
            <a:off x="2639906" y="2677558"/>
            <a:ext cx="6928246" cy="3388581"/>
            <a:chOff x="2769037" y="1291963"/>
            <a:chExt cx="6928246" cy="3388581"/>
          </a:xfrm>
        </p:grpSpPr>
        <p:pic>
          <p:nvPicPr>
            <p:cNvPr id="33" name="Picture 2" descr="근육 성장 원칙① 점진적 과부하의 법칙 : 네이버 블로그">
              <a:extLst>
                <a:ext uri="{FF2B5EF4-FFF2-40B4-BE49-F238E27FC236}">
                  <a16:creationId xmlns:a16="http://schemas.microsoft.com/office/drawing/2014/main" id="{0F5F5D4F-3014-4082-AFCD-44FFB48236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9037" y="1291963"/>
              <a:ext cx="6928246" cy="3388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A055554-BF58-4372-8370-B555BC6E352A}"/>
                </a:ext>
              </a:extLst>
            </p:cNvPr>
            <p:cNvSpPr txBox="1"/>
            <p:nvPr/>
          </p:nvSpPr>
          <p:spPr>
            <a:xfrm>
              <a:off x="3051117" y="4440381"/>
              <a:ext cx="342888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/>
                <a:t>출처</a:t>
              </a:r>
              <a:r>
                <a:rPr lang="en-US" altLang="ko-KR" sz="900"/>
                <a:t>: https://m.blog.naver.com/mulgali/221772051925</a:t>
              </a:r>
              <a:endParaRPr lang="ko-KR" alt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319881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736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 이유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lang="ko-KR" altLang="en-US" sz="4800" b="1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44CD90-681C-4313-B710-4C0F5089ED55}"/>
              </a:ext>
            </a:extLst>
          </p:cNvPr>
          <p:cNvSpPr txBox="1"/>
          <p:nvPr/>
        </p:nvSpPr>
        <p:spPr>
          <a:xfrm>
            <a:off x="360000" y="1527291"/>
            <a:ext cx="7758764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 panose="020B0600000101010101" pitchFamily="50" charset="-127"/>
                <a:ea typeface="굴림" panose="020B0600000101010101" pitchFamily="50" charset="-127"/>
              </a:rPr>
              <a:t>이전보다 더 강한 훈련이 필요</a:t>
            </a:r>
            <a:endParaRPr lang="en-US" altLang="ko-KR" sz="2800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 panose="020B0600000101010101" pitchFamily="50" charset="-127"/>
                <a:ea typeface="굴림" panose="020B0600000101010101" pitchFamily="50" charset="-127"/>
              </a:rPr>
              <a:t>따라서 이전의 운동량을 알고 있어야 함 </a:t>
            </a:r>
            <a:endParaRPr lang="en-US" altLang="ko-KR" sz="2800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 panose="020B0600000101010101" pitchFamily="50" charset="-127"/>
                <a:ea typeface="굴림" panose="020B0600000101010101" pitchFamily="50" charset="-127"/>
              </a:rPr>
              <a:t>운동 일지 작성은 효과적</a:t>
            </a:r>
            <a:endParaRPr lang="en-US" altLang="ko-KR" sz="2800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ACE94C6-8E65-44E9-B5E3-362B78811E8A}"/>
              </a:ext>
            </a:extLst>
          </p:cNvPr>
          <p:cNvGrpSpPr/>
          <p:nvPr/>
        </p:nvGrpSpPr>
        <p:grpSpPr>
          <a:xfrm>
            <a:off x="6862570" y="2768311"/>
            <a:ext cx="4775247" cy="3071013"/>
            <a:chOff x="7264352" y="2989984"/>
            <a:chExt cx="4775247" cy="3071013"/>
          </a:xfrm>
        </p:grpSpPr>
        <p:pic>
          <p:nvPicPr>
            <p:cNvPr id="3078" name="Picture 6" descr="허둥지둥 메모하는 일, 참 좋은 글쓰기 습관 - 오마이뉴스 모바일">
              <a:extLst>
                <a:ext uri="{FF2B5EF4-FFF2-40B4-BE49-F238E27FC236}">
                  <a16:creationId xmlns:a16="http://schemas.microsoft.com/office/drawing/2014/main" id="{74053092-A74D-4ECA-9013-0DE149EC5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4352" y="2989984"/>
              <a:ext cx="4011323" cy="3004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63BF5F-58B2-4173-B022-FEDCEFC165DF}"/>
                </a:ext>
              </a:extLst>
            </p:cNvPr>
            <p:cNvSpPr txBox="1"/>
            <p:nvPr/>
          </p:nvSpPr>
          <p:spPr>
            <a:xfrm>
              <a:off x="7344640" y="5830165"/>
              <a:ext cx="469495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/>
                <a:t>출처</a:t>
              </a:r>
              <a:r>
                <a:rPr lang="en-US" altLang="ko-KR" sz="900"/>
                <a:t>: </a:t>
              </a:r>
              <a:r>
                <a:rPr lang="ko-KR" altLang="en-US" sz="900"/>
                <a:t>http://www.ohmynews.com/NWS_Web/View/at_pg.aspx?CNTN_CD=A0002550019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54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77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 이유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lang="ko-KR" altLang="en-US" sz="4800" b="1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" name="양쪽 대괄호 28">
            <a:extLst>
              <a:ext uri="{FF2B5EF4-FFF2-40B4-BE49-F238E27FC236}">
                <a16:creationId xmlns:a16="http://schemas.microsoft.com/office/drawing/2014/main" id="{5E5ACD77-60A7-42F4-B49C-74A73001AC30}"/>
              </a:ext>
            </a:extLst>
          </p:cNvPr>
          <p:cNvSpPr/>
          <p:nvPr/>
        </p:nvSpPr>
        <p:spPr>
          <a:xfrm>
            <a:off x="1498600" y="2107262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8422A62-F2C0-4B99-A1AF-665F3236982E}"/>
              </a:ext>
            </a:extLst>
          </p:cNvPr>
          <p:cNvCxnSpPr/>
          <p:nvPr/>
        </p:nvCxnSpPr>
        <p:spPr>
          <a:xfrm>
            <a:off x="534219" y="4094480"/>
            <a:ext cx="11139621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D44CD90-681C-4313-B710-4C0F5089ED55}"/>
              </a:ext>
            </a:extLst>
          </p:cNvPr>
          <p:cNvSpPr txBox="1"/>
          <p:nvPr/>
        </p:nvSpPr>
        <p:spPr>
          <a:xfrm>
            <a:off x="1259113" y="5410495"/>
            <a:ext cx="9689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굴림" panose="020B0600000101010101" pitchFamily="50" charset="-127"/>
                <a:ea typeface="굴림" panose="020B0600000101010101" pitchFamily="50" charset="-127"/>
              </a:rPr>
              <a:t>이들이 일지 작성을 통해 </a:t>
            </a:r>
            <a:r>
              <a:rPr lang="ko-KR" altLang="en-US" sz="2800" spc="-150" dirty="0">
                <a:highlight>
                  <a:srgbClr val="D3E1D4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효과적인 운동</a:t>
            </a:r>
            <a:r>
              <a:rPr lang="ko-KR" altLang="en-US" sz="2800" spc="-150" dirty="0">
                <a:latin typeface="굴림" panose="020B0600000101010101" pitchFamily="50" charset="-127"/>
                <a:ea typeface="굴림" panose="020B0600000101010101" pitchFamily="50" charset="-127"/>
              </a:rPr>
              <a:t>을 할 수 있도록</a:t>
            </a:r>
            <a:endParaRPr lang="en-US" altLang="ko-KR" sz="2800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444C6E-54A8-4BA4-979A-F1028EE7186E}"/>
              </a:ext>
            </a:extLst>
          </p:cNvPr>
          <p:cNvSpPr txBox="1"/>
          <p:nvPr/>
        </p:nvSpPr>
        <p:spPr>
          <a:xfrm>
            <a:off x="2365868" y="2248124"/>
            <a:ext cx="7460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>
                <a:highlight>
                  <a:srgbClr val="D3E1D4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웨이트 트레이닝</a:t>
            </a:r>
            <a:r>
              <a:rPr lang="ko-KR" altLang="en-US" sz="4000" spc="-150" dirty="0">
                <a:latin typeface="굴림" panose="020B0600000101010101" pitchFamily="50" charset="-127"/>
                <a:ea typeface="굴림" panose="020B0600000101010101" pitchFamily="50" charset="-127"/>
              </a:rPr>
              <a:t>에 관심이 있는 모두</a:t>
            </a:r>
            <a:endParaRPr lang="en-US" altLang="ko-KR" sz="4000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3E87211D-25D9-44FE-A514-8037FD934B0F}"/>
              </a:ext>
            </a:extLst>
          </p:cNvPr>
          <p:cNvSpPr/>
          <p:nvPr/>
        </p:nvSpPr>
        <p:spPr>
          <a:xfrm>
            <a:off x="5629510" y="3822612"/>
            <a:ext cx="949037" cy="1249992"/>
          </a:xfrm>
          <a:prstGeom prst="downArrow">
            <a:avLst/>
          </a:prstGeom>
          <a:solidFill>
            <a:srgbClr val="F8E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39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6502400" y="955040"/>
            <a:ext cx="5029200" cy="50292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609600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660400" y="2418080"/>
            <a:ext cx="27703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spc="-30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기능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660399" y="3284974"/>
            <a:ext cx="400165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spc="-30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어플리케이션의 주요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250898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D3E1D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endParaRPr lang="ko-KR" altLang="en-US" sz="6600" b="1" dirty="0">
              <a:solidFill>
                <a:srgbClr val="D3E1D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330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77058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기능  소개  </a:t>
            </a:r>
            <a:r>
              <a:rPr lang="ko-KR" altLang="en-US" sz="20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- 운동 일지의 구성</a:t>
            </a:r>
            <a:endParaRPr lang="ko-KR" altLang="en-US" sz="2000" b="1" spc="-30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44CD90-681C-4313-B710-4C0F5089ED55}"/>
              </a:ext>
            </a:extLst>
          </p:cNvPr>
          <p:cNvSpPr txBox="1"/>
          <p:nvPr/>
        </p:nvSpPr>
        <p:spPr>
          <a:xfrm>
            <a:off x="376426" y="1527291"/>
            <a:ext cx="7758764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>
                <a:latin typeface="굴림"/>
                <a:ea typeface="굴림"/>
              </a:rPr>
              <a:t>운동 부위</a:t>
            </a:r>
            <a:endParaRPr lang="ko-KR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ko-KR" altLang="en-US" sz="2800" spc="-15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>
                <a:latin typeface="굴림"/>
                <a:ea typeface="굴림"/>
              </a:rPr>
              <a:t>운동 날짜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ko-KR" altLang="en-US" sz="2800" spc="-15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>
                <a:latin typeface="굴림"/>
                <a:ea typeface="굴림"/>
              </a:rPr>
              <a:t>운동 루틴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ko-KR" altLang="en-US" sz="2800" spc="-15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>
                <a:latin typeface="굴림"/>
                <a:ea typeface="굴림"/>
              </a:rPr>
              <a:t>반복 횟수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ko-KR" altLang="en-US" sz="2800" spc="-15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ko-KR" altLang="en-US" sz="2800" spc="-150">
              <a:latin typeface="굴림"/>
              <a:ea typeface="굴림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61DA7D-2A72-4E5A-B92F-E10705866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418" y="1527291"/>
            <a:ext cx="6530386" cy="48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6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331</Words>
  <Application>Microsoft Office PowerPoint</Application>
  <PresentationFormat>와이드스크린</PresentationFormat>
  <Paragraphs>128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굴림</vt:lpstr>
      <vt:lpstr>굴림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권철현</cp:lastModifiedBy>
  <cp:revision>7</cp:revision>
  <dcterms:created xsi:type="dcterms:W3CDTF">2020-12-13T00:02:47Z</dcterms:created>
  <dcterms:modified xsi:type="dcterms:W3CDTF">2021-10-23T15:32:28Z</dcterms:modified>
</cp:coreProperties>
</file>